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8" r:id="rId3"/>
    <p:sldId id="257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ь Бикмухаметова" userId="cf2b8ad4157a4b47" providerId="LiveId" clId="{6C20447E-648A-486B-BD6E-72BF825C5E8A}"/>
    <pc:docChg chg="modSld">
      <pc:chgData name="Адель Бикмухаметова" userId="cf2b8ad4157a4b47" providerId="LiveId" clId="{6C20447E-648A-486B-BD6E-72BF825C5E8A}" dt="2024-05-17T13:26:58.722" v="22"/>
      <pc:docMkLst>
        <pc:docMk/>
      </pc:docMkLst>
      <pc:sldChg chg="modTransition">
        <pc:chgData name="Адель Бикмухаметова" userId="cf2b8ad4157a4b47" providerId="LiveId" clId="{6C20447E-648A-486B-BD6E-72BF825C5E8A}" dt="2024-05-17T13:25:20.748" v="4"/>
        <pc:sldMkLst>
          <pc:docMk/>
          <pc:sldMk cId="1386487013" sldId="256"/>
        </pc:sldMkLst>
      </pc:sldChg>
      <pc:sldChg chg="modTransition">
        <pc:chgData name="Адель Бикмухаметова" userId="cf2b8ad4157a4b47" providerId="LiveId" clId="{6C20447E-648A-486B-BD6E-72BF825C5E8A}" dt="2024-05-17T13:25:48.696" v="10"/>
        <pc:sldMkLst>
          <pc:docMk/>
          <pc:sldMk cId="4036868056" sldId="257"/>
        </pc:sldMkLst>
      </pc:sldChg>
      <pc:sldChg chg="modTransition">
        <pc:chgData name="Адель Бикмухаметова" userId="cf2b8ad4157a4b47" providerId="LiveId" clId="{6C20447E-648A-486B-BD6E-72BF825C5E8A}" dt="2024-05-17T13:25:44.148" v="9"/>
        <pc:sldMkLst>
          <pc:docMk/>
          <pc:sldMk cId="2892146958" sldId="258"/>
        </pc:sldMkLst>
      </pc:sldChg>
      <pc:sldChg chg="modTransition">
        <pc:chgData name="Адель Бикмухаметова" userId="cf2b8ad4157a4b47" providerId="LiveId" clId="{6C20447E-648A-486B-BD6E-72BF825C5E8A}" dt="2024-05-17T13:26:58.722" v="22"/>
        <pc:sldMkLst>
          <pc:docMk/>
          <pc:sldMk cId="3963069478" sldId="259"/>
        </pc:sldMkLst>
      </pc:sldChg>
      <pc:sldChg chg="modTransition">
        <pc:chgData name="Адель Бикмухаметова" userId="cf2b8ad4157a4b47" providerId="LiveId" clId="{6C20447E-648A-486B-BD6E-72BF825C5E8A}" dt="2024-05-17T13:25:59.099" v="12"/>
        <pc:sldMkLst>
          <pc:docMk/>
          <pc:sldMk cId="3252277932" sldId="260"/>
        </pc:sldMkLst>
      </pc:sldChg>
      <pc:sldChg chg="modTransition">
        <pc:chgData name="Адель Бикмухаметова" userId="cf2b8ad4157a4b47" providerId="LiveId" clId="{6C20447E-648A-486B-BD6E-72BF825C5E8A}" dt="2024-05-17T13:25:52.495" v="11"/>
        <pc:sldMkLst>
          <pc:docMk/>
          <pc:sldMk cId="752851744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5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7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8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1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7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4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2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5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2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DBCD4-7374-4D37-81FF-8B2C7C47E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485" y="859244"/>
            <a:ext cx="10736062" cy="3352800"/>
          </a:xfrm>
        </p:spPr>
        <p:txBody>
          <a:bodyPr/>
          <a:lstStyle/>
          <a:p>
            <a:pPr algn="r"/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Система бронирования </a:t>
            </a:r>
            <a:b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отелей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3B194F-7A2A-4A28-BE5D-0E8C4D01B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5520" y="4910667"/>
            <a:ext cx="6400800" cy="1947333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Бикмухаметова Адель</a:t>
            </a:r>
          </a:p>
        </p:txBody>
      </p:sp>
      <p:pic>
        <p:nvPicPr>
          <p:cNvPr id="1026" name="Picture 2" descr="The Beverly Hills Hotel | Gray Malin">
            <a:extLst>
              <a:ext uri="{FF2B5EF4-FFF2-40B4-BE49-F238E27FC236}">
                <a16:creationId xmlns:a16="http://schemas.microsoft.com/office/drawing/2014/main" id="{B72A4469-A357-443D-8A31-90C1D98F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8701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862DE-0F90-4DA4-B2FC-D1B0BADE9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80" y="483833"/>
            <a:ext cx="10782300" cy="1022822"/>
          </a:xfrm>
        </p:spPr>
        <p:txBody>
          <a:bodyPr/>
          <a:lstStyle/>
          <a:p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Концепция продукта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319B201-7266-4DB1-AF72-089061CB4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180" y="1953088"/>
            <a:ext cx="6152403" cy="4421079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Гость может забронировать несколько номеров в рамках одного бронирования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У каждой комнаты есть свой уникальный номер, для него указаны этаж, класс обслуживания, дополнительные фичи в номере и статус комнаты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При бронировании гость может выбрать дополнительные услуги, такие как парковка, мини-бар и т.д.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THE BEVERLY HILLS HOTEL (Беверли-Хиллз) - отзывы, фото и сравнение цен -  Tripadvisor">
            <a:extLst>
              <a:ext uri="{FF2B5EF4-FFF2-40B4-BE49-F238E27FC236}">
                <a16:creationId xmlns:a16="http://schemas.microsoft.com/office/drawing/2014/main" id="{3E934835-6336-4BA4-988A-82951983D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83" y="1953088"/>
            <a:ext cx="5129999" cy="37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Официант">
            <a:extLst>
              <a:ext uri="{FF2B5EF4-FFF2-40B4-BE49-F238E27FC236}">
                <a16:creationId xmlns:a16="http://schemas.microsoft.com/office/drawing/2014/main" id="{DB621989-0B02-42C5-90E3-196E56CCF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37" y="46729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695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564DF-EC75-4BEF-9714-9CA3F16F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676918"/>
          </a:xfrm>
        </p:spPr>
        <p:txBody>
          <a:bodyPr/>
          <a:lstStyle/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4510DA6-BFDB-46C6-90A9-EE3167E1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379" y="1329215"/>
            <a:ext cx="6971280" cy="419957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39C2E26-F35B-46E1-9E87-B71B6AF53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92249" y="1329215"/>
            <a:ext cx="4083728" cy="430958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Основные действия – бронирование, выбор номера при бронировании и заказ дополнительных услуг</a:t>
            </a:r>
          </a:p>
          <a:p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Главными объектами являются гости, бронирования, номер и дополнительные услуги</a:t>
            </a:r>
          </a:p>
          <a:p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BB459-99DB-495C-8C81-908035ECE660}"/>
              </a:ext>
            </a:extLst>
          </p:cNvPr>
          <p:cNvSpPr txBox="1"/>
          <p:nvPr/>
        </p:nvSpPr>
        <p:spPr>
          <a:xfrm>
            <a:off x="648070" y="492992"/>
            <a:ext cx="656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Концепция базы данных</a:t>
            </a:r>
          </a:p>
        </p:txBody>
      </p:sp>
      <p:pic>
        <p:nvPicPr>
          <p:cNvPr id="3078" name="Picture 6" descr="🏨 Hotel Emoji">
            <a:extLst>
              <a:ext uri="{FF2B5EF4-FFF2-40B4-BE49-F238E27FC236}">
                <a16:creationId xmlns:a16="http://schemas.microsoft.com/office/drawing/2014/main" id="{ECC337E8-9417-45B1-8FC9-88D408C0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86" y="1922236"/>
            <a:ext cx="941773" cy="49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🧳 Luggage Emoji">
            <a:extLst>
              <a:ext uri="{FF2B5EF4-FFF2-40B4-BE49-F238E27FC236}">
                <a16:creationId xmlns:a16="http://schemas.microsoft.com/office/drawing/2014/main" id="{4FE1D4A2-FCE7-46F6-BAB6-CDD438DA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83" y="4234647"/>
            <a:ext cx="546717" cy="5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amily Emoji (U+1F46A)">
            <a:extLst>
              <a:ext uri="{FF2B5EF4-FFF2-40B4-BE49-F238E27FC236}">
                <a16:creationId xmlns:a16="http://schemas.microsoft.com/office/drawing/2014/main" id="{CF26A869-DCF9-4515-890D-D4590EAC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8" y="2533433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oney with Wings Emoji (U+1F4B8)">
            <a:extLst>
              <a:ext uri="{FF2B5EF4-FFF2-40B4-BE49-F238E27FC236}">
                <a16:creationId xmlns:a16="http://schemas.microsoft.com/office/drawing/2014/main" id="{07AD8B1B-A0D6-45BE-83A4-EC229F50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869950"/>
            <a:ext cx="546717" cy="5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6805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4DB1-7FF9-4419-9979-833E055C9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EE7C2C-479D-44A5-A9DF-B8E3CD13D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The Beverly Hills Hotel and Bungalows ⋆ AMERICAN ACADEMY OF HOSPITALITY  SCIENCES">
            <a:extLst>
              <a:ext uri="{FF2B5EF4-FFF2-40B4-BE49-F238E27FC236}">
                <a16:creationId xmlns:a16="http://schemas.microsoft.com/office/drawing/2014/main" id="{39A693F2-D8C3-4C31-B901-DAA00FE5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B321F-F715-440A-AAF6-2E199EC1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385224-7002-4FFE-9EE7-F8EE6A43D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762000"/>
            <a:ext cx="7137647" cy="5585534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Реализованные процедуры и триггеры</a:t>
            </a:r>
          </a:p>
          <a:p>
            <a:endParaRPr lang="ru-RU" sz="3600" dirty="0">
              <a:latin typeface="Century Gothic" panose="020B0502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 Процедура для создания бронирования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 Процедура для обновления бронирования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 Автоматическое обновление статуса номера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 Триггер для логирования изменений статуса бронирования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400" dirty="0">
                <a:latin typeface="Century Gothic" panose="020B0502020202020204" pitchFamily="34" charset="0"/>
              </a:rPr>
              <a:t> Триггер для отслеживания новых добавок к бронированию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8FABE0-1AFC-4984-AAEC-088F41B4E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27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Most Infamous Moments in the Beverly Hills Hotel Bungalows | Vanity Fair">
            <a:extLst>
              <a:ext uri="{FF2B5EF4-FFF2-40B4-BE49-F238E27FC236}">
                <a16:creationId xmlns:a16="http://schemas.microsoft.com/office/drawing/2014/main" id="{6404A310-3D2A-419B-AF4D-8179831F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59" y="645778"/>
            <a:ext cx="5375768" cy="530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D8D5C-9963-4E95-A048-B9DC57E1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257F3-E4C3-491B-A088-21FD950D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39191"/>
            <a:ext cx="6508812" cy="5317725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Пути развития</a:t>
            </a:r>
          </a:p>
          <a:p>
            <a:endParaRPr lang="ru-RU" sz="3600" dirty="0">
              <a:latin typeface="Century Gothic" panose="020B0502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2800" dirty="0">
                <a:latin typeface="Century Gothic" panose="020B0502020202020204" pitchFamily="34" charset="0"/>
              </a:rPr>
              <a:t> Кастомизация базы данных под любой отель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800" dirty="0">
                <a:latin typeface="Century Gothic" panose="020B0502020202020204" pitchFamily="34" charset="0"/>
              </a:rPr>
              <a:t> Добавление функций для проведения аналитики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800" dirty="0">
                <a:latin typeface="Century Gothic" panose="020B0502020202020204" pitchFamily="34" charset="0"/>
              </a:rPr>
              <a:t> Добавление данных о предпочтениях постоянных гостей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D163AE-F226-45E9-8E87-52E387319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06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Метрополия</Template>
  <TotalTime>49</TotalTime>
  <Words>139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 Light</vt:lpstr>
      <vt:lpstr>Century Gothic</vt:lpstr>
      <vt:lpstr>Courier New</vt:lpstr>
      <vt:lpstr>Метрополия</vt:lpstr>
      <vt:lpstr>Система бронирования  отелей</vt:lpstr>
      <vt:lpstr>Концепция продукта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бронирования  отелей</dc:title>
  <dc:creator>Адель Бикмухаметова</dc:creator>
  <cp:lastModifiedBy>Адель Бикмухаметова</cp:lastModifiedBy>
  <cp:revision>5</cp:revision>
  <dcterms:created xsi:type="dcterms:W3CDTF">2024-05-17T12:38:05Z</dcterms:created>
  <dcterms:modified xsi:type="dcterms:W3CDTF">2024-05-17T13:27:10Z</dcterms:modified>
</cp:coreProperties>
</file>